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4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6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8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1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F78F-58B5-49DD-9BC3-DE5F086CA1F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Spelling, Punctuation and Grammar Revision Guide</a:t>
            </a:r>
            <a:endParaRPr lang="en-GB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you need to know to get you through the test!</a:t>
            </a:r>
            <a:endParaRPr lang="en-GB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Adjectives of number or quantity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 much, more, most, little, some, any, enough … These answer the question: How much?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She invited five friends for dinner; she did not have any food left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5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Demonstrative (‘pointing-out’)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this, that, these, those… Demonstrative adjectives answer the question: Which?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Those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apples and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these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pears are delicious.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That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man stole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handbag.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Verbs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verb is a word, or a group of words, that tells you what a person or thing is being or doing. It is often called a ‘doing’ word: e.g. running, eating, sitting.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All sentences have a subject and a verb. The subject is the person or thing doing the action: Example: Cats purr (Cats is the subject and purr is the verb)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6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verb is often made up of more than one word. The actual verb-word is helped out by parts of the special verbs: the verb to be and the verb to have. These ‘helping’ verbs are called auxiliary verbs and can help us to form tenses.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 for ‘to be’ include: am, are, is, was, were,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 for ‘to have’ include: have, had, hasn’t, has, will have, will not have.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have arrived (‘arrived’ is the main verb and ‘have’ is the auxiliary verb)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are waiting (‘waiting’ is the main verb and ‘are’ is the auxiliary verb)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8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adverb tells you more about the verb (it ‘adds’ to the verb). It nearly always answers the questions: How? When? Where? or Why?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adverbs in English end in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ly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and come from adjectives: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 soft – softly; slow – slowly.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168"/>
            <a:ext cx="3789586" cy="17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3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Adverb or Adjective?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Some words can be either adverbs or adjectives depending on what they do in a sentence, e.g. fast, hard, late.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they answer the questions: How? When? Where? or Why? – they are adverbs.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they answer the question: “What is it like?” - they are adjectives, and will be telling you more about a specific noun.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Life is hard. (adjective)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Kim works hard. (adverb)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train arrived early. (adverb)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took an early train. (adjective)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Sometimes you refer to a person or a thing not by its actual name, but by another word which stands for it. The word you use to stand for a noun is called a pronoun (which means ‘for a noun’)</a:t>
            </a: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We use pronouns so that we do not have to repeat the same nouns over again.</a:t>
            </a:r>
          </a:p>
          <a:p>
            <a:pPr marL="0" indent="0">
              <a:buNone/>
            </a:pPr>
            <a:endParaRPr lang="en-GB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Have a look at the following sentence: When Barnaby stroked the cat and listened to the cat purring softly, Barnaby felt calm and peaceful.</a:t>
            </a:r>
          </a:p>
          <a:p>
            <a:pPr marL="0" indent="0">
              <a:buNone/>
            </a:pPr>
            <a:endParaRPr lang="en-GB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Compare it with the same sentence where some of the nouns have been replaced by pronouns: When Barnaby stroked the cat and listened to it purring softly, he felt calm and peaceful.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 pronouns are used to refer to one person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I, you, me, he, she, it, you, him, her, mine, yours, his, hers, its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 pronouns are used to refer to more than one person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we, they, us, them, ours, yours, theirs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Prepositions are words which show the relationship of one thing to another.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Tom jumped over the cat.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           The monkey is in the tree.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words tell you where one thing is in relation to something else.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examples of prepositions include: up, across, into, past, under, below, above 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FF"/>
                </a:solidFill>
                <a:latin typeface="Comic Sans MS" panose="030F0702030302020204" pitchFamily="66" charset="0"/>
              </a:rPr>
              <a:t>Noun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noun is a ‘naming’ word: a word used for naming an animal, a person, a place or a thing.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8" y="452409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8029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1857357" cy="162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452" y="5733256"/>
            <a:ext cx="77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dog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571" y="6060538"/>
            <a:ext cx="77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chair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1516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Queen Elizabeth II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England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871042" y="5448023"/>
            <a:ext cx="388590" cy="28523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14469" y="5775305"/>
            <a:ext cx="388590" cy="28523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052" idx="3"/>
          </p:cNvCxnSpPr>
          <p:nvPr/>
        </p:nvCxnSpPr>
        <p:spPr>
          <a:xfrm flipH="1">
            <a:off x="6285341" y="3429000"/>
            <a:ext cx="302883" cy="16452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45552" y="4230380"/>
            <a:ext cx="325755" cy="25697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0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Connectives (conjunctions)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Connectives (conjunctions) join together words, phrases, clauses and sentences. They help us to create compound sentences by joining two main clauses together.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She went to the shops. She bought a box of chocolates.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can use a conjunction to join these sentences together: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She went to the shops and bought a box of chocolates.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connectives (conjunctions) include: but, as, so, or 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Subordinating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Subordinating connectives link a main (independent) clause with a subordinate (dependent) clause (a clause which does not make sense on its own).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When we got home, we were hungry.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were hungry because we hadn’t eaten all day.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subordinating connectives include: if, while, after, until, before , although…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9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article is always used with and gives some information about a noun. There are three articles: a, an and the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the chair; a table; an elephant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*There is sometimes confusion about whether to use a or an. The sound of a word’s first letter helps us to know which to use: If a word begins with a vowel sound, you should use an; if a word begins with a consonant sound, you should use a.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9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sentences which state facts.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It is hot.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The butter is in the fridge.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6100" b="44051"/>
          <a:stretch/>
        </p:blipFill>
        <p:spPr bwMode="auto">
          <a:xfrm>
            <a:off x="3059832" y="2927966"/>
            <a:ext cx="2402462" cy="307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50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Questions are sentences which ask for an answer.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Are you hot?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Where is the butter?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742" b="44129"/>
          <a:stretch/>
        </p:blipFill>
        <p:spPr bwMode="auto">
          <a:xfrm>
            <a:off x="3131840" y="3501008"/>
            <a:ext cx="2667197" cy="30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5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sentences which give orders or requests.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Play the movie.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Give me a dinosaur for my birthday.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0" r="51423"/>
          <a:stretch/>
        </p:blipFill>
        <p:spPr bwMode="auto">
          <a:xfrm>
            <a:off x="3203848" y="3429000"/>
            <a:ext cx="2676693" cy="31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6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Exclamatory sentences (exclamations) are sentences which express a strong feeling of emotion.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My goodness, it’s hot!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I absolutely love this movie!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42"/>
          <a:stretch/>
        </p:blipFill>
        <p:spPr bwMode="auto">
          <a:xfrm>
            <a:off x="3779912" y="3933056"/>
            <a:ext cx="2162175" cy="248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5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clause is a group of words which does contain a verb; it is part of a sentence.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are two kinds of clauses: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main clause (makes sense on its own) e.g.: Sue bought a new dress.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subordinate clause (does not make sense on its own; it depends on the main clause for its meaning)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Sue bought a new dress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when she went shopping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‘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when she went shopping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’ is the subordinate clause because it would not make sense without the main clause.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8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phrase is a group of words which does not make complete sense on its own and does not contain a verb. It is not a complete sentence.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‘up the mountain’</a:t>
            </a:r>
          </a:p>
        </p:txBody>
      </p:sp>
    </p:spTree>
    <p:extLst>
      <p:ext uri="{BB962C8B-B14F-4D97-AF65-F5344CB8AC3E}">
        <p14:creationId xmlns:p14="http://schemas.microsoft.com/office/powerpoint/2010/main" val="173367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Synonyms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words that have a similar meaning to another word. We use synonyms to make our writing more interesting.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Bad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awful, terrible, horrible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Happy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content, joyful, pleased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Look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watch, stare, glaze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Walk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stroll, crawl, tread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7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Proper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Proper nouns are used to name particular people and places: Jim, Betty, London - and some ‘times’: Monday, April, Easter. Proper nouns </a:t>
            </a: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always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begin with a capital letter.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29507"/>
          <a:stretch/>
        </p:blipFill>
        <p:spPr bwMode="auto">
          <a:xfrm>
            <a:off x="6516216" y="3789040"/>
            <a:ext cx="2427819" cy="17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2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Antonyms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words with the opposite meaning to another word.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down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tall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short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add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subtract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9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Word groups/ families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groups of words that have a common feature or pattern - they have some of the same combinations of letters in them and a similar sound.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at, cat, hat, and fat are a family of words with the "at" sound and letter combination in common.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bike, hike, like, spike and strike are a family of words with the "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ike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" sound and letter combination in common.</a:t>
            </a:r>
          </a:p>
          <a:p>
            <a:pPr marL="0" indent="0">
              <a:buNone/>
            </a:pPr>
            <a:endParaRPr lang="en-GB" sz="13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blame, came, fame, flame and game are a family of words with the "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ame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" sound and letter combination in common.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0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Prefixes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Prefixes are added to the beginning of an existing word in order to create a new word with a different meaning.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‘un’ to happy to make unhappy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‘dis’ to appear to make disappear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‘re’ to try to make retry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70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Suffixes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Suffixes are added to the end of an existing word to create a new word with a different meaning.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ish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’ to child to make childish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‘able’ to like to make likeable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‘ion’ to act to make action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Root words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Root words are words that have a meaning of their own but can be added to either with a prefix (before the root) or a suffix (after the root) to change the meaning of the word. Root words can often be helpful in finding out what a word means or where it is ‘derived’ from. 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a root word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It can grow into: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less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un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8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singular noun names one person, place or thing (a single item).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bike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mango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dress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fly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turkey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half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More than one person, place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are made into plurals by adding –s: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Three bikes 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Some nouns ending in –o are made into plurals by adding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Two mangoes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ending in hissing, shushing or buzzing sounds are made into plurals by adding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Ten dresses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ending in a vowel and then –y, just  add –s: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Eight turkeys 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ending in a consonant and then –y, change -y to 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and add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Five flies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ending in -f or-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fe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change to 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ves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in the plural: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Six halves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2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Capital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denote the beginning of a sentence or a proper noun (names of particular places, things and people).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Joel has multi sports every Monday afternoon at Roscoe Primary School.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January, the children will be visiting Chester Zoo.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78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Full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Placed at the end of a sentence that is not a question or exclamation.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Terry Pratchett's latest book is not yet out in paperback.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asked her whether she could tell me the way to Brighton.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69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Indicates a question/disbelief.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Who else will be there?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Is this really little Thomas?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Common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common noun is a noun that is used to name everyday things: cars, toothbrushes, trees – and kinds of people: man, woman, child.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695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79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Exclamation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Indicates an interjection/surprise/strong emotion.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What a triumph!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I’ve just about had enough!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Wonderful!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9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Inverted commas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Punctuation marks used in pairs ( “ ”) to indicate: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quotes (evidence).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direct speech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words that are defined, that follow certain phrases or that have special meaning.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direct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Janet asked, "Why can't we go today?"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quotes: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man claimed that he was “shocked to hear the news”. 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that are defined, that follow certain phrases or that have special meaning: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'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Buch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' is German for book.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book was signed 'Terry Pratchett'.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'free gift' actually cost us forty pounds.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Apostrophes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show that letters have been left out (contractions) or to show possession (i.e. ‘belonging to’)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Contractions: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Is not = isn’t                  Could not = couldn’t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Showing Possession: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nouns (plural and singular) not ending in an s add 's: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the girl’s jacket, the children's books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plural nouns ending in an s, add only the apostrophe: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guards' duties, the Jones' house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singular nouns ending in an s, you can add either 's or an apostrophe alone: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witness's lie or the witness' lie (be consistent)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2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Commas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between a list of three or more words to replace the word and for all but the last instance.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Jenny’s favourite subjects are maths, literacy and art.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Joe, Evan and Mike were chosen to sing at the service.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giant had a large head, hairy ears and two big, beady eyes.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5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Commas to mark phrases or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indicate contrast: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snake was brown, not green, and it was quite small.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Where the phrase (embedded clause) could be in brackets: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recipe, which we hadn't tried before, is very easy to follow.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Where the phrase adds relevant information: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Mr Hardy, aged 68, ran his first marathon five years ago.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mark a subordinate clause: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at first you don't succeed, try again.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Though the snake was small, I still feared for my life.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Introductory or opening phrases: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general, sixty-eight is quite old to run a marathon.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 the whole, snakes only attack when riled.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Conjunctive verbs: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Unfortunately, the bear was already in a bad mood  and, furthermore, pink wasn't its colour.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1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Brackets (parentheses)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for additional information or explanation.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clarify information: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Jamie's bike was red (bright red) with a yellow stripe.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asides and comments: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bear was pink (I kid you not).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give extra details: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His first book (The Colour Of Magic) was written in 1989.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4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indicate a pause in speech or at the very end of a sentence so that words trail off into silence (this helps to create suspense).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pause in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“The sight was awesome… truly amazing.”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At end of a sentence to create suspense: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Mr Daily gritted his teeth, gripped the scalpel tightly in his right hand and slowly advanced…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02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Dashes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show interruption (often in dialogue) or to show repetition.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show interruption: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“The girl is my – “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“Sister,” interrupted Miles, “She looks just like you.”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show repetition: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“You-you monster!” cried the frightened woman.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“St-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st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-stop!” stammered the boy.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55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a)	Used before a list, summary or quote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lphaLcParenR" startAt="2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complete a statement of fact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list: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could only find three of the ingredients: sugar, flour and coconut.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summary: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summarise: we found the camp, set up our tent and then the bears attacked.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line of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Tom asked: “May I have another cupcake?”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statement of fact: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are only three kinds of people: the good, the bad and the ugly. </a:t>
            </a:r>
          </a:p>
          <a:p>
            <a:pPr marL="514350" indent="-514350">
              <a:buAutoNum type="alphaLcParenR" startAt="2"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92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Semi-colons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in place of a connective (conjunction). Shows thoughts on either side of it are balanced and connected. It can also separate words or items within a list.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link two separate sentences that are closely related: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children came home today; they had been away for a week.</a:t>
            </a:r>
          </a:p>
          <a:p>
            <a:pPr marL="0" indent="0">
              <a:buNone/>
            </a:pPr>
            <a:endParaRPr lang="en-GB" sz="13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a list: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Star Trek, created by Gene Roddenberry; Babylon 5, by JMS; Buffy, by Joss 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Whedon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; and 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Farscape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, from the Henson Company.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Collective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Collective nouns describe a group or collection of people or things: army, bunch, team, swarm.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937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4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Abstract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abstract noun describes things that cannot actually be seen, heard, smelt, felt or tasted: sleep, honesty, boredom, freedom, power.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99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51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9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adjective is a ‘describing’ word: it is a word used to describe (or tell you more about) a noun.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The burglar was wearing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black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jacket,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furry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hat and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large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mask over his face.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adjective usually comes before a noun but sometimes it can be separated from its noun and come afterwards (e.g.: Ben looked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frightened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; the dog was very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fierce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4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Interrogative (‘asking’)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What? Which? … They are used to ask questions about a noun.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Which hat do you prefer?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5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Possessive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my, our, their, his, your … Possessive adjectives show ownership.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Example.: Sue never brushes her hair.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9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2984</Words>
  <Application>Microsoft Office PowerPoint</Application>
  <PresentationFormat>On-screen Show (4:3)</PresentationFormat>
  <Paragraphs>317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Comic Sans MS</vt:lpstr>
      <vt:lpstr>Office Theme</vt:lpstr>
      <vt:lpstr>Spelling, Punctuation and Grammar Revision Guide</vt:lpstr>
      <vt:lpstr>Noun</vt:lpstr>
      <vt:lpstr>Proper nouns</vt:lpstr>
      <vt:lpstr>Common nouns</vt:lpstr>
      <vt:lpstr>Collective nouns</vt:lpstr>
      <vt:lpstr>Abstract nouns</vt:lpstr>
      <vt:lpstr>Adjectives</vt:lpstr>
      <vt:lpstr>Interrogative (‘asking’) Adjectives</vt:lpstr>
      <vt:lpstr>Possessive Adjectives</vt:lpstr>
      <vt:lpstr>Adjectives of number or quantity</vt:lpstr>
      <vt:lpstr>Demonstrative (‘pointing-out’) Adjectives</vt:lpstr>
      <vt:lpstr>Verbs</vt:lpstr>
      <vt:lpstr>Auxiliary Verbs</vt:lpstr>
      <vt:lpstr>Adverbs</vt:lpstr>
      <vt:lpstr>Adverb or Adjective?</vt:lpstr>
      <vt:lpstr>Pronouns</vt:lpstr>
      <vt:lpstr>Singular Pronouns</vt:lpstr>
      <vt:lpstr>Plural Pronouns</vt:lpstr>
      <vt:lpstr>Prepositions</vt:lpstr>
      <vt:lpstr>Connectives (conjunctions)</vt:lpstr>
      <vt:lpstr>Subordinating connectives</vt:lpstr>
      <vt:lpstr>Articles</vt:lpstr>
      <vt:lpstr>Statements</vt:lpstr>
      <vt:lpstr>Questions</vt:lpstr>
      <vt:lpstr>Commands</vt:lpstr>
      <vt:lpstr>Exclamations</vt:lpstr>
      <vt:lpstr>Clauses</vt:lpstr>
      <vt:lpstr>Phrases</vt:lpstr>
      <vt:lpstr>Synonyms </vt:lpstr>
      <vt:lpstr>Antonyms </vt:lpstr>
      <vt:lpstr>Word groups/ families  </vt:lpstr>
      <vt:lpstr>Prefixes </vt:lpstr>
      <vt:lpstr>Suffixes  </vt:lpstr>
      <vt:lpstr>Root words   </vt:lpstr>
      <vt:lpstr>Singular</vt:lpstr>
      <vt:lpstr>Plural</vt:lpstr>
      <vt:lpstr>Capital letter</vt:lpstr>
      <vt:lpstr>Full stop</vt:lpstr>
      <vt:lpstr>Question marks</vt:lpstr>
      <vt:lpstr>Exclamation marks</vt:lpstr>
      <vt:lpstr>Inverted commas</vt:lpstr>
      <vt:lpstr>Apostrophes</vt:lpstr>
      <vt:lpstr>Commas in a list</vt:lpstr>
      <vt:lpstr>Commas to mark phrases or clauses</vt:lpstr>
      <vt:lpstr>Brackets (parentheses)</vt:lpstr>
      <vt:lpstr>Ellipses</vt:lpstr>
      <vt:lpstr>Dashes </vt:lpstr>
      <vt:lpstr>Colons</vt:lpstr>
      <vt:lpstr>Semi-colons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Spelling, Punctuation and Grammar Revision Guide</dc:title>
  <dc:creator>Roscoe-head</dc:creator>
  <cp:lastModifiedBy>N Davis</cp:lastModifiedBy>
  <cp:revision>12</cp:revision>
  <dcterms:created xsi:type="dcterms:W3CDTF">2015-04-21T08:56:11Z</dcterms:created>
  <dcterms:modified xsi:type="dcterms:W3CDTF">2020-11-10T15:43:39Z</dcterms:modified>
</cp:coreProperties>
</file>